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85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1"/>
    <p:restoredTop sz="94915"/>
  </p:normalViewPr>
  <p:slideViewPr>
    <p:cSldViewPr snapToGrid="0">
      <p:cViewPr varScale="1">
        <p:scale>
          <a:sx n="155" d="100"/>
          <a:sy n="155" d="100"/>
        </p:scale>
        <p:origin x="1568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18/12/2024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323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12/18/24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12/18/24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1:76-79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223445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“a morning person”   (spiritually)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F1BB00-AB76-4B1D-CCC2-134EFB68C205}"/>
              </a:ext>
            </a:extLst>
          </p:cNvPr>
          <p:cNvSpPr txBox="1"/>
          <p:nvPr/>
        </p:nvSpPr>
        <p:spPr>
          <a:xfrm>
            <a:off x="1054443" y="0"/>
            <a:ext cx="7035114" cy="22344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10000"/>
              </a:lnSpc>
              <a:tabLst>
                <a:tab pos="127000" algn="r"/>
                <a:tab pos="254000" algn="l"/>
              </a:tabLs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you, child, will be called the prophet of the Most High; 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you will go before the Lord to prepare his ways,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tabLst>
                <a:tab pos="127000" algn="r"/>
                <a:tab pos="254000" algn="l"/>
              </a:tabLs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give knowledge of salvation to his people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forgiveness of their sins,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tabLst>
                <a:tab pos="127000" algn="r"/>
                <a:tab pos="254000" algn="l"/>
              </a:tabLs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the tender mercy of our God,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203200">
              <a:lnSpc>
                <a:spcPct val="110000"/>
              </a:lnSpc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whereby the sunrise shall visit us from on high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600" indent="-609600">
              <a:lnSpc>
                <a:spcPct val="110000"/>
              </a:lnSpc>
              <a:tabLst>
                <a:tab pos="127000" algn="r"/>
                <a:tab pos="254000" algn="l"/>
              </a:tabLs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79 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give light to those who sit in darkness and in the shadow of death,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to guide our feet into the way of peace.”</a:t>
            </a:r>
            <a:r>
              <a:rPr lang="en-AU" sz="1600" dirty="0"/>
              <a:t>  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B850FA-293D-F535-12B3-80E2B889703A}"/>
              </a:ext>
            </a:extLst>
          </p:cNvPr>
          <p:cNvSpPr txBox="1"/>
          <p:nvPr/>
        </p:nvSpPr>
        <p:spPr>
          <a:xfrm>
            <a:off x="148026" y="2857500"/>
            <a:ext cx="8995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isn’t like a dull candle.   He is the Sunrise from on High.     Bright, pure light.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409616-0792-E8F1-196C-824C790EBBE9}"/>
              </a:ext>
            </a:extLst>
          </p:cNvPr>
          <p:cNvSpPr txBox="1"/>
          <p:nvPr/>
        </p:nvSpPr>
        <p:spPr>
          <a:xfrm>
            <a:off x="0" y="340359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Spiritual “morning person” welcomes Jesus and His light.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4E47B9-9BB1-E4B7-8DBA-C84BC65D8579}"/>
              </a:ext>
            </a:extLst>
          </p:cNvPr>
          <p:cNvSpPr txBox="1"/>
          <p:nvPr/>
        </p:nvSpPr>
        <p:spPr>
          <a:xfrm>
            <a:off x="238642" y="3813089"/>
            <a:ext cx="8995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lights our path;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that guides into the way of Peace;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61594D-D679-F7CA-1076-C7237309CD69}"/>
              </a:ext>
            </a:extLst>
          </p:cNvPr>
          <p:cNvSpPr txBox="1"/>
          <p:nvPr/>
        </p:nvSpPr>
        <p:spPr>
          <a:xfrm>
            <a:off x="8237" y="450746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Light doesn’t “drag” us into peace.  To experience peace with God: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B8E14F-9A6B-9262-D7D7-A4ED4747D0B8}"/>
              </a:ext>
            </a:extLst>
          </p:cNvPr>
          <p:cNvSpPr txBox="1"/>
          <p:nvPr/>
        </p:nvSpPr>
        <p:spPr>
          <a:xfrm>
            <a:off x="279831" y="4851057"/>
            <a:ext cx="8995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 back the curtains and let the Son in;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path of righteousness by walking in the Light</a:t>
            </a:r>
          </a:p>
        </p:txBody>
      </p:sp>
    </p:spTree>
    <p:extLst>
      <p:ext uri="{BB962C8B-B14F-4D97-AF65-F5344CB8AC3E}">
        <p14:creationId xmlns:p14="http://schemas.microsoft.com/office/powerpoint/2010/main" val="158033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4414</TotalTime>
  <Words>194</Words>
  <Application>Microsoft Macintosh PowerPoint</Application>
  <PresentationFormat>On-screen Show (16:10)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153</cp:revision>
  <cp:lastPrinted>2024-12-18T06:05:05Z</cp:lastPrinted>
  <dcterms:created xsi:type="dcterms:W3CDTF">2024-07-12T04:24:48Z</dcterms:created>
  <dcterms:modified xsi:type="dcterms:W3CDTF">2024-12-18T06:28:56Z</dcterms:modified>
</cp:coreProperties>
</file>